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70" r:id="rId14"/>
    <p:sldId id="266" r:id="rId15"/>
    <p:sldId id="268" r:id="rId16"/>
    <p:sldId id="271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0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DAE48A3-F9E8-4E91-A33E-33CE11ADB1C6}" type="datetimeFigureOut">
              <a:rPr lang="uk-UA" smtClean="0"/>
              <a:t>20.07.2014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CF9E1DE-0907-47A1-A254-4BAC80EA817C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3917" y="65204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parajita" panose="020B0604020202020204" pitchFamily="34" charset="0"/>
              </a:rPr>
              <a:t>Тбилиси</a:t>
            </a: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parajita" panose="020B0604020202020204" pitchFamily="34" charset="0"/>
              </a:rPr>
              <a:t>иси</a:t>
            </a:r>
            <a:endParaRPr lang="uk-U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8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3689"/>
            <a:ext cx="6048672" cy="402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045" y="29004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Andalus" panose="02020603050405020304" pitchFamily="18" charset="-78"/>
              </a:rPr>
              <a:t>КОЛХОЗНАЯ ПЛОЩАДЬ</a:t>
            </a:r>
            <a:endParaRPr lang="uk-UA" dirty="0">
              <a:cs typeface="Andalus" panose="02020603050405020304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764704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года назад это была двухсторонняя проезжая улица. Потом, по распоряжению властей, улицу на месяц перекрыли и вскрыли исторический пласт. Часть дороги сделали пешеходной, и теперь вы можете посмотреть как рос Тбилиси в высоту.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30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3894922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57" y="147456"/>
            <a:ext cx="4104456" cy="281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52762" y="2967335"/>
            <a:ext cx="3167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САМЕБА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07707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Этот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собор считается самым высоким на всём Кавказе, 104 метра. Виден практически из любой точки Тбилиси.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6389" y="5805264"/>
            <a:ext cx="5400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СВЯТАЯ ТРОИЦА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Министерство юстиции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95" y="1916832"/>
            <a:ext cx="66675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Река - МТКВАРИ</a:t>
            </a:r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5178152" cy="388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248" y="32129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КУРА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219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77" y="1844824"/>
            <a:ext cx="7128792" cy="412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77592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 err="1">
                <a:solidFill>
                  <a:srgbClr val="00B050"/>
                </a:solidFill>
              </a:rPr>
              <a:t>Мтацминда</a:t>
            </a:r>
            <a:r>
              <a:rPr lang="uk-UA" sz="4000" dirty="0">
                <a:solidFill>
                  <a:srgbClr val="00B050"/>
                </a:solidFill>
              </a:rPr>
              <a:t> - </a:t>
            </a:r>
            <a:r>
              <a:rPr lang="uk-UA" sz="4000" dirty="0" err="1">
                <a:solidFill>
                  <a:srgbClr val="00B050"/>
                </a:solidFill>
              </a:rPr>
              <a:t>Старейший</a:t>
            </a:r>
            <a:r>
              <a:rPr lang="uk-UA" sz="4000" dirty="0">
                <a:solidFill>
                  <a:srgbClr val="00B050"/>
                </a:solidFill>
              </a:rPr>
              <a:t> парк </a:t>
            </a:r>
            <a:r>
              <a:rPr lang="uk-UA" sz="4000" dirty="0" err="1">
                <a:solidFill>
                  <a:srgbClr val="00B050"/>
                </a:solidFill>
              </a:rPr>
              <a:t>Тбилиси</a:t>
            </a:r>
            <a:endParaRPr lang="uk-UA" sz="4000" dirty="0">
              <a:solidFill>
                <a:srgbClr val="00B050"/>
              </a:solidFill>
            </a:endParaRPr>
          </a:p>
          <a:p>
            <a:pPr algn="ctr"/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85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8864" y="32657"/>
            <a:ext cx="8229600" cy="1399032"/>
          </a:xfrm>
        </p:spPr>
        <p:txBody>
          <a:bodyPr/>
          <a:lstStyle/>
          <a:p>
            <a:r>
              <a:rPr lang="ru-RU" dirty="0" smtClean="0"/>
              <a:t>Кухня</a:t>
            </a: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3" y="1538791"/>
            <a:ext cx="393643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2060848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Аджарский хачапури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10874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51723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Хинкали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57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76256" y="-162108"/>
            <a:ext cx="3240360" cy="1440160"/>
          </a:xfrm>
        </p:spPr>
        <p:txBody>
          <a:bodyPr/>
          <a:lstStyle/>
          <a:p>
            <a:r>
              <a:rPr lang="ru-RU" dirty="0" smtClean="0"/>
              <a:t>Кухня</a:t>
            </a:r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096344" cy="255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9087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ЧУРЧХЕЛА</a:t>
            </a:r>
            <a:endParaRPr lang="uk-UA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3963306" cy="29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280" y="4584878"/>
            <a:ext cx="230425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Настоящий грузинский шашлык – </a:t>
            </a:r>
            <a:endParaRPr lang="uk-UA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fontAlgn="base"/>
            <a:r>
              <a:rPr lang="uk-UA" b="1" u="sng" dirty="0" smtClean="0">
                <a:solidFill>
                  <a:schemeClr val="bg1"/>
                </a:solidFill>
              </a:rPr>
              <a:t>Мцвади</a:t>
            </a:r>
            <a:endParaRPr lang="uk-UA" b="1" u="sng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9331" y="9244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751" y="137196"/>
            <a:ext cx="8229600" cy="1399032"/>
          </a:xfrm>
        </p:spPr>
        <p:txBody>
          <a:bodyPr/>
          <a:lstStyle/>
          <a:p>
            <a:r>
              <a:rPr lang="ru-RU" dirty="0" smtClean="0"/>
              <a:t>ТГУ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9" y="1124744"/>
            <a:ext cx="38404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58" y="1587380"/>
            <a:ext cx="4296477" cy="286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8017" y="620688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B0F0"/>
                </a:solidFill>
              </a:rPr>
              <a:t>ТГМУ</a:t>
            </a:r>
            <a:endParaRPr lang="uk-UA" sz="4400" dirty="0">
              <a:solidFill>
                <a:srgbClr val="00B0F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51698"/>
            <a:ext cx="3096344" cy="240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61436" y="5311278"/>
            <a:ext cx="2858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Кавказский международный университет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97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260648"/>
            <a:ext cx="3786056" cy="1296144"/>
          </a:xfrm>
        </p:spPr>
        <p:txBody>
          <a:bodyPr>
            <a:normAutofit/>
          </a:bodyPr>
          <a:lstStyle/>
          <a:p>
            <a:r>
              <a:rPr lang="ru-RU" dirty="0" smtClean="0"/>
              <a:t>Мост Мира</a:t>
            </a:r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526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36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6" y="692696"/>
            <a:ext cx="858489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908720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ЗДАНИЕ МВД</a:t>
            </a:r>
            <a:endParaRPr lang="uk-UA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819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501317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</a:rPr>
              <a:t>СТАТУЯ МАТЬ ГРУЗИИ</a:t>
            </a:r>
            <a:endParaRPr lang="uk-UA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3" y="1589577"/>
            <a:ext cx="7526627" cy="50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16632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Всем этим домикам по 100-130 лет. Город бросил все силы, на приведение этого района в историческое соответствие. Все дома выглядят как прянички с очень характерными резными деревянными балконами.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33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7" y="548680"/>
            <a:ext cx="7699784" cy="51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5007" y="594744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</a:rPr>
              <a:t>Абанотубани</a:t>
            </a:r>
            <a:r>
              <a:rPr lang="ru-RU" dirty="0">
                <a:solidFill>
                  <a:schemeClr val="accent3"/>
                </a:solidFill>
              </a:rPr>
              <a:t>. Место, где находятся знаменитые тифлисские </a:t>
            </a:r>
            <a:r>
              <a:rPr lang="ru-RU" dirty="0" smtClean="0">
                <a:solidFill>
                  <a:schemeClr val="accent3"/>
                </a:solidFill>
              </a:rPr>
              <a:t>бани</a:t>
            </a:r>
            <a:r>
              <a:rPr lang="ru-RU" dirty="0">
                <a:solidFill>
                  <a:schemeClr val="accent3"/>
                </a:solidFill>
              </a:rPr>
              <a:t>.</a:t>
            </a:r>
            <a:endParaRPr lang="uk-UA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1" y="404664"/>
            <a:ext cx="8618829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8625" y="764704"/>
            <a:ext cx="378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СВОБОДЫ</a:t>
            </a:r>
            <a:endParaRPr lang="uk-UA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8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47972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980728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cs typeface="Aparajita" panose="020B0604020202020204" pitchFamily="34" charset="0"/>
              </a:rPr>
              <a:t>ТАКАЯ ЁЛКА У НАС ЗИМОЙ 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cs typeface="Aparajita" panose="020B0604020202020204" pitchFamily="34" charset="0"/>
                <a:sym typeface="Wingdings" panose="05000000000000000000" pitchFamily="2" charset="2"/>
              </a:rPr>
              <a:t></a:t>
            </a:r>
            <a:endParaRPr lang="uk-UA" sz="3200" dirty="0">
              <a:solidFill>
                <a:schemeClr val="accent1">
                  <a:lumMod val="75000"/>
                </a:schemeClr>
              </a:solidFill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108</TotalTime>
  <Words>150</Words>
  <Application>Microsoft Office PowerPoint</Application>
  <PresentationFormat>Экран (4:3)</PresentationFormat>
  <Paragraphs>28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Яркая</vt:lpstr>
      <vt:lpstr>Презентация PowerPoint</vt:lpstr>
      <vt:lpstr>ТГУ</vt:lpstr>
      <vt:lpstr>Мост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Министерство юстиции</vt:lpstr>
      <vt:lpstr>Река - МТКВАРИ</vt:lpstr>
      <vt:lpstr>Презентация PowerPoint</vt:lpstr>
      <vt:lpstr>Кухня</vt:lpstr>
      <vt:lpstr>Кухня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Наталия</cp:lastModifiedBy>
  <cp:revision>8</cp:revision>
  <dcterms:created xsi:type="dcterms:W3CDTF">2014-07-20T05:31:42Z</dcterms:created>
  <dcterms:modified xsi:type="dcterms:W3CDTF">2014-07-20T07:20:40Z</dcterms:modified>
</cp:coreProperties>
</file>